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A4D91-D3BE-4A7A-8A7A-C93C606F936B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226F5-387F-4810-924D-C7AD42BD62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A4D91-D3BE-4A7A-8A7A-C93C606F936B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226F5-387F-4810-924D-C7AD42BD62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A4D91-D3BE-4A7A-8A7A-C93C606F936B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226F5-387F-4810-924D-C7AD42BD62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A4D91-D3BE-4A7A-8A7A-C93C606F936B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226F5-387F-4810-924D-C7AD42BD62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A4D91-D3BE-4A7A-8A7A-C93C606F936B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226F5-387F-4810-924D-C7AD42BD62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A4D91-D3BE-4A7A-8A7A-C93C606F936B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226F5-387F-4810-924D-C7AD42BD62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A4D91-D3BE-4A7A-8A7A-C93C606F936B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226F5-387F-4810-924D-C7AD42BD62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A4D91-D3BE-4A7A-8A7A-C93C606F936B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226F5-387F-4810-924D-C7AD42BD62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A4D91-D3BE-4A7A-8A7A-C93C606F936B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226F5-387F-4810-924D-C7AD42BD62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A4D91-D3BE-4A7A-8A7A-C93C606F936B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226F5-387F-4810-924D-C7AD42BD62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9CA4D91-D3BE-4A7A-8A7A-C93C606F936B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10226F5-387F-4810-924D-C7AD42BD62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9CA4D91-D3BE-4A7A-8A7A-C93C606F936B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10226F5-387F-4810-924D-C7AD42BD62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667000"/>
            <a:ext cx="7772400" cy="1470025"/>
          </a:xfrm>
        </p:spPr>
        <p:txBody>
          <a:bodyPr/>
          <a:lstStyle/>
          <a:p>
            <a:r>
              <a:rPr lang="en-US" dirty="0" smtClean="0"/>
              <a:t>Chemical Reaction Experimentation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</a:t>
            </a:r>
            <a:r>
              <a:rPr lang="en-US" dirty="0" err="1" smtClean="0">
                <a:solidFill>
                  <a:schemeClr val="tx1"/>
                </a:solidFill>
              </a:rPr>
              <a:t>Kalee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Kayse</a:t>
            </a:r>
            <a:r>
              <a:rPr lang="en-US" dirty="0" smtClean="0">
                <a:solidFill>
                  <a:schemeClr val="tx1"/>
                </a:solidFill>
              </a:rPr>
              <a:t>, Abigail, and Andrew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blog.dearbornschools.org/harrisr2/files/2011/02/chemical-rea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4038600"/>
            <a:ext cx="1981200" cy="2190422"/>
          </a:xfrm>
          <a:prstGeom prst="rect">
            <a:avLst/>
          </a:prstGeom>
          <a:noFill/>
        </p:spPr>
      </p:pic>
      <p:pic>
        <p:nvPicPr>
          <p:cNvPr id="1028" name="Picture 4" descr="http://3.bp.blogspot.com/_2rh-Z72OqxI/S0_rGJrh2ZI/AAAAAAAAAOU/jY9rjeVPtaY/s400/chemical%2Breactions%2Bin%2Bfirewor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28600"/>
            <a:ext cx="38100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77724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What combinations will react with each other?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http://www.buttermilkpress.com/images/baking_so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057400"/>
            <a:ext cx="2667000" cy="2667000"/>
          </a:xfrm>
          <a:prstGeom prst="rect">
            <a:avLst/>
          </a:prstGeom>
          <a:noFill/>
        </p:spPr>
      </p:pic>
      <p:pic>
        <p:nvPicPr>
          <p:cNvPr id="4100" name="Picture 4" descr="http://periodictable.com/Samples/CaCl2/s15s.JPG"/>
          <p:cNvPicPr>
            <a:picLocks noChangeAspect="1" noChangeArrowheads="1"/>
          </p:cNvPicPr>
          <p:nvPr/>
        </p:nvPicPr>
        <p:blipFill>
          <a:blip r:embed="rId3" cstate="print"/>
          <a:srcRect b="4286"/>
          <a:stretch>
            <a:fillRect/>
          </a:stretch>
        </p:blipFill>
        <p:spPr bwMode="auto">
          <a:xfrm>
            <a:off x="3048000" y="3962400"/>
            <a:ext cx="2819400" cy="2698569"/>
          </a:xfrm>
          <a:prstGeom prst="rect">
            <a:avLst/>
          </a:prstGeom>
          <a:noFill/>
        </p:spPr>
      </p:pic>
      <p:pic>
        <p:nvPicPr>
          <p:cNvPr id="4102" name="Picture 6" descr="http://farm4.static.flickr.com/3046/2413439620_7a44160e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2133600"/>
            <a:ext cx="3213252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Both the sodium bicarbonate and the calcium chloride will react with the </a:t>
            </a:r>
            <a:r>
              <a:rPr lang="en-US" dirty="0" err="1" smtClean="0"/>
              <a:t>bromothymol</a:t>
            </a:r>
            <a:r>
              <a:rPr lang="en-US" dirty="0" smtClean="0"/>
              <a:t> blue and we think that the sodium bicarbonate will be a base and the calcium chloride will be acidic.</a:t>
            </a:r>
            <a:endParaRPr lang="en-US" dirty="0"/>
          </a:p>
        </p:txBody>
      </p:sp>
      <p:pic>
        <p:nvPicPr>
          <p:cNvPr id="17410" name="Picture 2" descr="H:\IMG_24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733800"/>
            <a:ext cx="3733800" cy="2800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Independent Variable</a:t>
            </a:r>
            <a:r>
              <a:rPr lang="en-US" dirty="0" smtClean="0"/>
              <a:t>: the chemicals that are being combined.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Dependent Variable</a:t>
            </a:r>
            <a:r>
              <a:rPr lang="en-US" dirty="0" smtClean="0"/>
              <a:t>: the reaction that occurs.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18434" name="Picture 2" descr="http://www.teacherspayteachers.com/data/thumbnails/Slide1_21.JPG.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4191000"/>
            <a:ext cx="3333750" cy="2505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7772400" cy="4572000"/>
          </a:xfrm>
        </p:spPr>
        <p:txBody>
          <a:bodyPr/>
          <a:lstStyle/>
          <a:p>
            <a:pPr marL="582930" indent="-514350">
              <a:buAutoNum type="arabicParenR"/>
            </a:pPr>
            <a:r>
              <a:rPr lang="en-US" dirty="0" smtClean="0"/>
              <a:t>Put 10mL of </a:t>
            </a:r>
            <a:r>
              <a:rPr lang="en-US" dirty="0" err="1" smtClean="0"/>
              <a:t>bromothymol</a:t>
            </a:r>
            <a:r>
              <a:rPr lang="en-US" dirty="0" smtClean="0"/>
              <a:t> blue in a test tube. </a:t>
            </a:r>
          </a:p>
          <a:p>
            <a:pPr marL="582930" indent="-514350">
              <a:buAutoNum type="arabicParenR"/>
            </a:pPr>
            <a:r>
              <a:rPr lang="en-US" dirty="0" smtClean="0"/>
              <a:t>Measure .3 grams of sodium bicarbonate.</a:t>
            </a:r>
          </a:p>
          <a:p>
            <a:pPr marL="582930" indent="-514350">
              <a:buAutoNum type="arabicParenR"/>
            </a:pPr>
            <a:r>
              <a:rPr lang="en-US" dirty="0" smtClean="0"/>
              <a:t>Pour the sodium bicarbonate into the test tube with the 10mL of </a:t>
            </a:r>
            <a:r>
              <a:rPr lang="en-US" dirty="0" err="1" smtClean="0"/>
              <a:t>bromothymol</a:t>
            </a:r>
            <a:r>
              <a:rPr lang="en-US" dirty="0" smtClean="0"/>
              <a:t> blue.</a:t>
            </a:r>
          </a:p>
          <a:p>
            <a:pPr marL="582930" indent="-514350">
              <a:buAutoNum type="arabicParenR"/>
            </a:pPr>
            <a:r>
              <a:rPr lang="en-US" dirty="0" smtClean="0"/>
              <a:t>Mix substances carefully.</a:t>
            </a:r>
          </a:p>
          <a:p>
            <a:pPr marL="582930" indent="-514350">
              <a:buAutoNum type="arabicParenR"/>
            </a:pPr>
            <a:r>
              <a:rPr lang="en-US" dirty="0" smtClean="0"/>
              <a:t>Record the data.</a:t>
            </a:r>
          </a:p>
          <a:p>
            <a:pPr marL="582930" indent="-514350">
              <a:buAutoNum type="arabicParenR"/>
            </a:pPr>
            <a:r>
              <a:rPr lang="en-US" dirty="0" smtClean="0"/>
              <a:t>Repeat steps 1-5 using calcium chloride.</a:t>
            </a:r>
          </a:p>
          <a:p>
            <a:pPr marL="582930" indent="-514350">
              <a:buNone/>
            </a:pPr>
            <a:endParaRPr lang="en-US" dirty="0" smtClean="0"/>
          </a:p>
        </p:txBody>
      </p:sp>
      <p:pic>
        <p:nvPicPr>
          <p:cNvPr id="19458" name="Picture 2" descr="http://www.paulding.k12.ga.us/curriculum/science/images/P91608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5486400"/>
            <a:ext cx="2133600" cy="137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Table: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2123440"/>
        </p:xfrm>
        <a:graphic>
          <a:graphicData uri="http://schemas.openxmlformats.org/drawingml/2006/table">
            <a:tbl>
              <a:tblPr firstRow="1" lastCol="1" bandRow="1">
                <a:tableStyleId>{5C22544A-7EE6-4342-B048-85BDC9FD1C3A}</a:tableStyleId>
              </a:tblPr>
              <a:tblGrid>
                <a:gridCol w="1554480"/>
                <a:gridCol w="1554480"/>
                <a:gridCol w="1615440"/>
                <a:gridCol w="1493520"/>
                <a:gridCol w="15544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Sodium Bicarbonate: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Calcium</a:t>
                      </a:r>
                      <a:r>
                        <a:rPr lang="en-US" baseline="0" dirty="0" smtClean="0"/>
                        <a:t> Chloride: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Color Before: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Blue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Color Before: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Blue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Color</a:t>
                      </a:r>
                      <a:r>
                        <a:rPr lang="en-US" baseline="0" smtClean="0"/>
                        <a:t> After: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Blue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Color</a:t>
                      </a:r>
                      <a:r>
                        <a:rPr lang="en-US" baseline="0" dirty="0" smtClean="0"/>
                        <a:t> After: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Light Blue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Temp.</a:t>
                      </a:r>
                      <a:r>
                        <a:rPr lang="en-US" baseline="0" dirty="0" smtClean="0"/>
                        <a:t> Before: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23.1˚ 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Temp.</a:t>
                      </a:r>
                      <a:r>
                        <a:rPr lang="en-US" baseline="0" dirty="0" smtClean="0"/>
                        <a:t> Before: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23.1˚C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Temp.</a:t>
                      </a:r>
                      <a:r>
                        <a:rPr lang="en-US" baseline="0" smtClean="0"/>
                        <a:t> After: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23.3 ˚C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Temp. After: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27.4 ˚C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482" name="Picture 2" descr="H:\IMG_2436.JPG"/>
          <p:cNvPicPr>
            <a:picLocks noChangeAspect="1" noChangeArrowheads="1"/>
          </p:cNvPicPr>
          <p:nvPr/>
        </p:nvPicPr>
        <p:blipFill>
          <a:blip r:embed="rId2" cstate="print"/>
          <a:srcRect t="18750"/>
          <a:stretch>
            <a:fillRect/>
          </a:stretch>
        </p:blipFill>
        <p:spPr bwMode="auto">
          <a:xfrm>
            <a:off x="1524000" y="4267200"/>
            <a:ext cx="1981200" cy="2146300"/>
          </a:xfrm>
          <a:prstGeom prst="rect">
            <a:avLst/>
          </a:prstGeom>
          <a:noFill/>
        </p:spPr>
      </p:pic>
      <p:pic>
        <p:nvPicPr>
          <p:cNvPr id="20483" name="Picture 3" descr="H:\IMG_24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4343400"/>
            <a:ext cx="1676400" cy="223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When we mixed the sodium bicarbonate with </a:t>
            </a:r>
            <a:r>
              <a:rPr lang="en-US" dirty="0" err="1" smtClean="0"/>
              <a:t>bromothymol</a:t>
            </a:r>
            <a:r>
              <a:rPr lang="en-US" dirty="0" smtClean="0"/>
              <a:t> blue the color stayed the same. The temperature went up .2°C. When we mixed the calcium chloride with the </a:t>
            </a:r>
            <a:r>
              <a:rPr lang="en-US" dirty="0" err="1" smtClean="0"/>
              <a:t>bromothymol</a:t>
            </a:r>
            <a:r>
              <a:rPr lang="en-US" dirty="0" smtClean="0"/>
              <a:t> </a:t>
            </a:r>
            <a:r>
              <a:rPr lang="en-US" dirty="0" smtClean="0"/>
              <a:t>blue </a:t>
            </a:r>
            <a:r>
              <a:rPr lang="en-US" dirty="0" smtClean="0"/>
              <a:t>the color changed from blue to light blue. The temperature went up 4.3°C. </a:t>
            </a:r>
            <a:endParaRPr lang="en-US" dirty="0"/>
          </a:p>
        </p:txBody>
      </p:sp>
      <p:pic>
        <p:nvPicPr>
          <p:cNvPr id="1026" name="Picture 2" descr="http://petcaregt.com/blog/wp-content/uploads/2008/11/thermome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4800600"/>
            <a:ext cx="3413760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7772400" cy="914400"/>
          </a:xfrm>
        </p:spPr>
        <p:txBody>
          <a:bodyPr/>
          <a:lstStyle/>
          <a:p>
            <a:r>
              <a:rPr lang="en-US" dirty="0" smtClean="0"/>
              <a:t>Graph:</a:t>
            </a:r>
            <a:endParaRPr lang="en-US" dirty="0"/>
          </a:p>
        </p:txBody>
      </p:sp>
      <p:pic>
        <p:nvPicPr>
          <p:cNvPr id="20483" name="Picture 3" descr="H:\our graph on chemical reactionsss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990600"/>
            <a:ext cx="6477000" cy="499808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0" y="61722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This graph shows how the temperature changes when certain chemical reactions occur.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58</TotalTime>
  <Words>245</Words>
  <Application>Microsoft Office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Metro</vt:lpstr>
      <vt:lpstr>Chemical Reaction Experimentation</vt:lpstr>
      <vt:lpstr>Question:</vt:lpstr>
      <vt:lpstr>Hypothesis:</vt:lpstr>
      <vt:lpstr>Variables: </vt:lpstr>
      <vt:lpstr>Procedure:</vt:lpstr>
      <vt:lpstr>Table:</vt:lpstr>
      <vt:lpstr>Summary:</vt:lpstr>
      <vt:lpstr>Graph:</vt:lpstr>
    </vt:vector>
  </TitlesOfParts>
  <Company>Quakertown Community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Reaction Experimentation</dc:title>
  <dc:creator>User</dc:creator>
  <cp:lastModifiedBy>User</cp:lastModifiedBy>
  <cp:revision>8</cp:revision>
  <dcterms:created xsi:type="dcterms:W3CDTF">2011-04-29T14:01:39Z</dcterms:created>
  <dcterms:modified xsi:type="dcterms:W3CDTF">2011-05-02T13:42:44Z</dcterms:modified>
</cp:coreProperties>
</file>